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1" r:id="rId4"/>
    <p:sldId id="264" r:id="rId5"/>
    <p:sldId id="278" r:id="rId6"/>
    <p:sldId id="281" r:id="rId7"/>
    <p:sldId id="263" r:id="rId8"/>
    <p:sldId id="257" r:id="rId9"/>
    <p:sldId id="279" r:id="rId10"/>
    <p:sldId id="266" r:id="rId11"/>
    <p:sldId id="268" r:id="rId12"/>
    <p:sldId id="259" r:id="rId13"/>
    <p:sldId id="269" r:id="rId14"/>
    <p:sldId id="271" r:id="rId15"/>
    <p:sldId id="260" r:id="rId16"/>
    <p:sldId id="274" r:id="rId17"/>
    <p:sldId id="277" r:id="rId18"/>
    <p:sldId id="282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1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2300D2-536E-47AC-A252-1983E12645D3}" type="datetimeFigureOut">
              <a:rPr lang="ko-KR" altLang="en-US" smtClean="0"/>
              <a:t>2014-03-17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hyperlink" Target="http://www.youtube.com/watch?v=SuFtD57UNr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트렌드</a:t>
            </a:r>
            <a:r>
              <a:rPr lang="ko-KR" altLang="en-US" dirty="0"/>
              <a:t> </a:t>
            </a:r>
            <a:r>
              <a:rPr lang="ko-KR" altLang="en-US" dirty="0" smtClean="0"/>
              <a:t>조사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20105360 </a:t>
            </a:r>
            <a:r>
              <a:rPr lang="ko-KR" altLang="en-US" dirty="0" smtClean="0"/>
              <a:t>김은영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0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광고</a:t>
            </a:r>
            <a:r>
              <a:rPr lang="ko-KR" altLang="en-US" dirty="0" err="1"/>
              <a:t>형</a:t>
            </a:r>
            <a:r>
              <a:rPr lang="ko-KR" altLang="en-US" dirty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 smtClean="0"/>
              <a:t>리워드</a:t>
            </a:r>
            <a:r>
              <a:rPr lang="ko-KR" altLang="en-US" sz="2400" dirty="0" smtClean="0"/>
              <a:t> 매</a:t>
            </a:r>
            <a:r>
              <a:rPr lang="ko-KR" altLang="en-US" sz="2400" dirty="0"/>
              <a:t>체 </a:t>
            </a:r>
            <a:r>
              <a:rPr lang="ko-KR" altLang="en-US" sz="2400" dirty="0" smtClean="0"/>
              <a:t>시장의 변화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캐시슬라이드</a:t>
            </a:r>
            <a:endParaRPr lang="en-US" altLang="ko-KR" sz="2400" dirty="0" smtClean="0"/>
          </a:p>
          <a:p>
            <a:pPr lvl="1"/>
            <a:r>
              <a:rPr lang="ko-KR" altLang="en-US" dirty="0" err="1" smtClean="0"/>
              <a:t>잠금화면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en-US" dirty="0" smtClean="0"/>
              <a:t>활용한 광고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29" y="3093625"/>
            <a:ext cx="1931532" cy="30904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3" y="3093625"/>
            <a:ext cx="1854270" cy="30904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721" y="3093625"/>
            <a:ext cx="1777010" cy="30904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371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광고</a:t>
            </a:r>
            <a:r>
              <a:rPr lang="ko-KR" altLang="en-US" dirty="0" err="1"/>
              <a:t>형</a:t>
            </a:r>
            <a:r>
              <a:rPr lang="ko-KR" altLang="en-US" dirty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SNS</a:t>
            </a:r>
            <a:r>
              <a:rPr lang="ko-KR" altLang="en-US" sz="2400" dirty="0" smtClean="0"/>
              <a:t>플랫폼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41010"/>
            <a:ext cx="5772150" cy="28956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76056" y="1471042"/>
            <a:ext cx="3097213" cy="4794410"/>
            <a:chOff x="5076056" y="1471042"/>
            <a:chExt cx="3097213" cy="47944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3356992"/>
              <a:ext cx="2908460" cy="2908460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694" y="1471042"/>
              <a:ext cx="1933575" cy="18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37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Freemium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컨텐츠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무료 </a:t>
            </a:r>
            <a:r>
              <a:rPr lang="ko-KR" altLang="en-US" dirty="0" err="1" smtClean="0">
                <a:effectLst/>
              </a:rPr>
              <a:t>앱들은</a:t>
            </a:r>
            <a:r>
              <a:rPr lang="ko-KR" altLang="en-US" dirty="0" smtClean="0">
                <a:effectLst/>
              </a:rPr>
              <a:t> 광고나 다른 부분보다 무료 다운로드를 통해 </a:t>
            </a:r>
            <a:r>
              <a:rPr lang="ko-KR" altLang="en-US" dirty="0" err="1" smtClean="0">
                <a:effectLst/>
              </a:rPr>
              <a:t>앱내</a:t>
            </a:r>
            <a:r>
              <a:rPr lang="ko-KR" altLang="en-US" dirty="0" smtClean="0">
                <a:effectLst/>
              </a:rPr>
              <a:t> 구매를 유도하는 수익 전략을 추구한다</a:t>
            </a:r>
            <a:r>
              <a:rPr lang="en-US" altLang="ko-KR" dirty="0" smtClean="0">
                <a:effectLst/>
              </a:rPr>
              <a:t>.</a:t>
            </a:r>
          </a:p>
          <a:p>
            <a:pPr marL="114300" indent="0">
              <a:buNone/>
            </a:pPr>
            <a:endParaRPr lang="en-US" altLang="ko-KR" dirty="0" smtClean="0">
              <a:effectLst/>
            </a:endParaRPr>
          </a:p>
          <a:p>
            <a:pPr lvl="1"/>
            <a:r>
              <a:rPr lang="en-US" altLang="ko-KR" dirty="0" smtClean="0"/>
              <a:t>Drawing App / </a:t>
            </a:r>
            <a:r>
              <a:rPr lang="en-US" altLang="ko-KR" dirty="0" err="1" smtClean="0"/>
              <a:t>SketchBook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EverNote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 TV mobile / </a:t>
            </a:r>
            <a:r>
              <a:rPr lang="en-US" altLang="ko-KR" dirty="0" err="1" smtClean="0"/>
              <a:t>Olleh</a:t>
            </a:r>
            <a:r>
              <a:rPr lang="en-US" altLang="ko-KR" dirty="0" smtClean="0"/>
              <a:t> TV</a:t>
            </a:r>
          </a:p>
          <a:p>
            <a:pPr lvl="1"/>
            <a:r>
              <a:rPr lang="en-US" altLang="ko-KR" dirty="0" err="1" smtClean="0"/>
              <a:t>MomentCam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94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 유료화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컨텐츠</a:t>
            </a:r>
            <a:r>
              <a:rPr lang="en-US" altLang="ko-KR" dirty="0" smtClean="0"/>
              <a:t>)-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Drawing App / </a:t>
            </a:r>
            <a:r>
              <a:rPr lang="en-US" altLang="ko-KR" dirty="0" err="1" smtClean="0"/>
              <a:t>SketchBook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55576" y="2242416"/>
            <a:ext cx="7192910" cy="3992447"/>
            <a:chOff x="755576" y="2490613"/>
            <a:chExt cx="7192910" cy="399244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492896"/>
              <a:ext cx="1454349" cy="144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470" y="2924944"/>
              <a:ext cx="1906959" cy="3396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2490613"/>
              <a:ext cx="1374005" cy="140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2908595"/>
              <a:ext cx="2008334" cy="3574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22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</a:t>
            </a:r>
            <a:r>
              <a:rPr lang="ko-KR" altLang="en-US" dirty="0"/>
              <a:t>분 </a:t>
            </a:r>
            <a:r>
              <a:rPr lang="ko-KR" altLang="en-US" dirty="0" smtClean="0"/>
              <a:t>유료화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컨텐츠</a:t>
            </a:r>
            <a:r>
              <a:rPr lang="en-US" altLang="ko-KR" dirty="0" smtClean="0"/>
              <a:t>)-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사례 </a:t>
            </a:r>
            <a:r>
              <a:rPr lang="en-US" altLang="ko-KR" dirty="0" smtClean="0"/>
              <a:t>3</a:t>
            </a:r>
          </a:p>
          <a:p>
            <a:pPr lvl="1"/>
            <a:r>
              <a:rPr lang="en-US" altLang="ko-KR" dirty="0" smtClean="0"/>
              <a:t>B TV mobile / </a:t>
            </a:r>
            <a:r>
              <a:rPr lang="en-US" altLang="ko-KR" dirty="0" err="1" smtClean="0"/>
              <a:t>Olleh</a:t>
            </a:r>
            <a:r>
              <a:rPr lang="en-US" altLang="ko-KR" dirty="0" smtClean="0"/>
              <a:t> TV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2896"/>
            <a:ext cx="2270491" cy="376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31" y="2492896"/>
            <a:ext cx="2270491" cy="373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730" y="2525553"/>
            <a:ext cx="2231456" cy="374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446" y="2547018"/>
            <a:ext cx="2257479" cy="374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159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마케팅 </a:t>
            </a:r>
            <a:r>
              <a:rPr lang="ko-KR" altLang="en-US" dirty="0" err="1" smtClean="0"/>
              <a:t>연계형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7643192" cy="1036712"/>
          </a:xfrm>
        </p:spPr>
        <p:txBody>
          <a:bodyPr/>
          <a:lstStyle/>
          <a:p>
            <a:r>
              <a:rPr lang="en-US" altLang="ko-KR" dirty="0" smtClean="0"/>
              <a:t>EMART SALE NAVIGATION</a:t>
            </a:r>
          </a:p>
          <a:p>
            <a:pPr lvl="1"/>
            <a:r>
              <a:rPr lang="ko-KR" altLang="en-US" dirty="0" smtClean="0"/>
              <a:t>스마트 쇼핑 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/ VLC(</a:t>
            </a:r>
            <a:r>
              <a:rPr lang="ko-KR" altLang="en-US" dirty="0" smtClean="0"/>
              <a:t>가시광통신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기술</a:t>
            </a:r>
            <a:endParaRPr lang="en-US" altLang="ko-KR" dirty="0" smtClean="0"/>
          </a:p>
        </p:txBody>
      </p:sp>
      <p:pic>
        <p:nvPicPr>
          <p:cNvPr id="5" name="그림 4" descr="화면 캡처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2"/>
            <a:ext cx="6068272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0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마케팅 </a:t>
            </a:r>
            <a:r>
              <a:rPr lang="ko-KR" altLang="en-US" dirty="0" err="1" smtClean="0"/>
              <a:t>연계형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뉴욕</a:t>
            </a:r>
            <a:r>
              <a:rPr lang="en-US" altLang="ko-KR" sz="2400" dirty="0" smtClean="0"/>
              <a:t>)</a:t>
            </a:r>
            <a:r>
              <a:rPr lang="en-US" altLang="ko-KR" sz="2400" dirty="0" err="1" smtClean="0"/>
              <a:t>Comodo</a:t>
            </a:r>
            <a:r>
              <a:rPr lang="en-US" altLang="ko-KR" sz="2400" dirty="0" smtClean="0"/>
              <a:t> NYC </a:t>
            </a:r>
            <a:r>
              <a:rPr lang="ko-KR" altLang="en-US" sz="2400" dirty="0" err="1" smtClean="0"/>
              <a:t>인스타그램을</a:t>
            </a:r>
            <a:r>
              <a:rPr lang="ko-KR" altLang="en-US" sz="2400" dirty="0" smtClean="0"/>
              <a:t> 활용한 </a:t>
            </a:r>
            <a:r>
              <a:rPr lang="ko-KR" altLang="en-US" sz="2400" dirty="0" err="1" smtClean="0"/>
              <a:t>소셜</a:t>
            </a:r>
            <a:r>
              <a:rPr lang="ko-KR" altLang="en-US" sz="2400" dirty="0" smtClean="0"/>
              <a:t> 캠페인</a:t>
            </a:r>
            <a:endParaRPr lang="en-US" altLang="ko-KR" sz="2400" dirty="0" smtClean="0"/>
          </a:p>
          <a:p>
            <a:pPr lvl="1"/>
            <a:r>
              <a:rPr lang="ko-KR" altLang="en-US" dirty="0" smtClean="0"/>
              <a:t>고객들이 음식을 주문을 할 때</a:t>
            </a:r>
            <a:r>
              <a:rPr lang="en-US" altLang="ko-KR" dirty="0"/>
              <a:t> </a:t>
            </a:r>
            <a:r>
              <a:rPr lang="ko-KR" altLang="en-US" dirty="0" smtClean="0"/>
              <a:t>음식을 보다 객관적으로 보여주어 구매결정을 손쉽게 함</a:t>
            </a:r>
            <a:r>
              <a:rPr lang="en-US" altLang="ko-KR" dirty="0" smtClean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614318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Mezzomedia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73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마케팅 </a:t>
            </a:r>
            <a:r>
              <a:rPr lang="ko-KR" altLang="en-US" dirty="0" err="1" smtClean="0"/>
              <a:t>연계형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과테말라</a:t>
            </a:r>
            <a:r>
              <a:rPr lang="en-US" altLang="ko-KR" dirty="0" smtClean="0"/>
              <a:t>)Hijack </a:t>
            </a:r>
            <a:r>
              <a:rPr lang="ko-KR" altLang="en-US" dirty="0" smtClean="0"/>
              <a:t>프로모션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기발한 아이디어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위치 기반 서비스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8920"/>
            <a:ext cx="4586521" cy="295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91" y="2708920"/>
            <a:ext cx="4612543" cy="298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72" y="2686150"/>
            <a:ext cx="4632062" cy="303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91" y="2695907"/>
            <a:ext cx="4619050" cy="2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8920"/>
            <a:ext cx="4651577" cy="298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92896"/>
            <a:ext cx="57150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9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2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en-US" altLang="ko-KR" dirty="0" smtClean="0"/>
          </a:p>
          <a:p>
            <a:r>
              <a:rPr lang="ko-KR" altLang="en-US" dirty="0" smtClean="0"/>
              <a:t>기술 </a:t>
            </a:r>
            <a:r>
              <a:rPr lang="ko-KR" altLang="en-US" dirty="0" err="1" smtClean="0"/>
              <a:t>트렌드를</a:t>
            </a:r>
            <a:r>
              <a:rPr lang="ko-KR" altLang="en-US" dirty="0" smtClean="0"/>
              <a:t> 활용</a:t>
            </a:r>
            <a:r>
              <a:rPr lang="ko-KR" altLang="en-US" dirty="0"/>
              <a:t>한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r>
              <a:rPr lang="ko-KR" altLang="en-US" dirty="0" err="1" smtClean="0"/>
              <a:t>모바일을</a:t>
            </a:r>
            <a:r>
              <a:rPr lang="ko-KR" altLang="en-US" dirty="0" smtClean="0"/>
              <a:t> 통한 수익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0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한국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이용자</a:t>
            </a:r>
            <a:endParaRPr lang="en-US" altLang="ko-KR" sz="2400" dirty="0"/>
          </a:p>
          <a:p>
            <a:pPr lvl="1"/>
            <a:r>
              <a:rPr lang="ko-KR" altLang="en-US" sz="2200" dirty="0" err="1" smtClean="0"/>
              <a:t>스마트폰</a:t>
            </a:r>
            <a:r>
              <a:rPr lang="ko-KR" altLang="en-US" sz="2200" dirty="0" smtClean="0"/>
              <a:t> 이용자 </a:t>
            </a:r>
            <a:r>
              <a:rPr lang="ko-KR" altLang="en-US" sz="2200" dirty="0"/>
              <a:t>전 </a:t>
            </a:r>
            <a:r>
              <a:rPr lang="ko-KR" altLang="en-US" sz="2200" dirty="0" smtClean="0"/>
              <a:t>인구의 </a:t>
            </a:r>
            <a:r>
              <a:rPr lang="en-US" altLang="ko-KR" sz="2200" dirty="0" smtClean="0"/>
              <a:t>62%(3,600</a:t>
            </a:r>
            <a:r>
              <a:rPr lang="ko-KR" altLang="en-US" sz="2200" dirty="0" err="1" smtClean="0"/>
              <a:t>만명</a:t>
            </a:r>
            <a:r>
              <a:rPr lang="en-US" altLang="ko-KR" sz="2200" dirty="0" smtClean="0"/>
              <a:t>)</a:t>
            </a:r>
          </a:p>
          <a:p>
            <a:pPr marL="457200" lvl="1" indent="0">
              <a:buNone/>
            </a:pPr>
            <a:endParaRPr lang="en-US" altLang="ko-KR" sz="2400" dirty="0" smtClean="0"/>
          </a:p>
          <a:p>
            <a:pPr marL="457200" lvl="1" indent="0">
              <a:buNone/>
            </a:pPr>
            <a:endParaRPr lang="en-US" altLang="ko-KR" sz="2400" dirty="0"/>
          </a:p>
          <a:p>
            <a:pPr marL="457200" lvl="1" indent="0">
              <a:buNone/>
            </a:pPr>
            <a:endParaRPr lang="en-US" altLang="ko-KR" sz="2400" dirty="0" smtClean="0"/>
          </a:p>
          <a:p>
            <a:pPr marL="457200" lvl="1" indent="0">
              <a:buNone/>
            </a:pPr>
            <a:endParaRPr lang="en-US" altLang="ko-KR" sz="2400" dirty="0" smtClean="0"/>
          </a:p>
          <a:p>
            <a:pPr marL="457200" lvl="1" indent="0">
              <a:buNone/>
            </a:pPr>
            <a:endParaRPr lang="en-US" altLang="ko-K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96952"/>
            <a:ext cx="6088754" cy="26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8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모바일의</a:t>
            </a:r>
            <a:r>
              <a:rPr lang="ko-KR" altLang="en-US" dirty="0" smtClean="0"/>
              <a:t> 움직임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355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N</a:t>
            </a:r>
            <a:r>
              <a:rPr lang="ko-KR" altLang="en-US" sz="2400" dirty="0" smtClean="0"/>
              <a:t>스크린 플랫폼으로 인해 </a:t>
            </a:r>
            <a:r>
              <a:rPr lang="en-US" altLang="ko-KR" sz="2400" dirty="0" smtClean="0"/>
              <a:t>TV </a:t>
            </a:r>
            <a:r>
              <a:rPr lang="ko-KR" altLang="en-US" sz="2400" dirty="0" smtClean="0"/>
              <a:t>대신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이용</a:t>
            </a:r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lvl="1"/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70" y="2636912"/>
            <a:ext cx="6642424" cy="2724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6280" y="5517232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KISDI 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605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모바일의</a:t>
            </a:r>
            <a:r>
              <a:rPr lang="ko-KR" altLang="en-US" dirty="0" smtClean="0"/>
              <a:t> 움직임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355"/>
          </a:xfrm>
        </p:spPr>
        <p:txBody>
          <a:bodyPr>
            <a:normAutofit/>
          </a:bodyPr>
          <a:lstStyle/>
          <a:p>
            <a:pPr lvl="1"/>
            <a:r>
              <a:rPr lang="ko-KR" altLang="en-US" sz="2400" dirty="0" err="1" smtClean="0"/>
              <a:t>빅데이터를</a:t>
            </a:r>
            <a:r>
              <a:rPr lang="ko-KR" altLang="en-US" sz="2400" dirty="0" smtClean="0"/>
              <a:t> 활용한 </a:t>
            </a:r>
            <a:r>
              <a:rPr lang="ko-KR" altLang="en-US" sz="2400" dirty="0" err="1" smtClean="0"/>
              <a:t>어</a:t>
            </a:r>
            <a:r>
              <a:rPr lang="ko-KR" altLang="en-US" sz="2400" dirty="0" err="1"/>
              <a:t>플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‘</a:t>
            </a:r>
            <a:r>
              <a:rPr lang="ko-KR" altLang="en-US" sz="2400" dirty="0" smtClean="0"/>
              <a:t>포크</a:t>
            </a:r>
            <a:r>
              <a:rPr lang="en-US" altLang="ko-KR" sz="2400" dirty="0" smtClean="0"/>
              <a:t>’(Beta)</a:t>
            </a:r>
          </a:p>
          <a:p>
            <a:pPr lvl="2"/>
            <a:r>
              <a:rPr lang="ko-KR" altLang="en-US" sz="2200" dirty="0"/>
              <a:t>국내 최초로 개인의 취향을 분석해서 음식점을 추천해주는 </a:t>
            </a:r>
            <a:r>
              <a:rPr lang="ko-KR" altLang="en-US" sz="2200" dirty="0" err="1"/>
              <a:t>큐레이션</a:t>
            </a:r>
            <a:r>
              <a:rPr lang="ko-KR" altLang="en-US" sz="2200" dirty="0"/>
              <a:t> </a:t>
            </a:r>
            <a:r>
              <a:rPr lang="ko-KR" altLang="en-US" sz="2200" dirty="0" smtClean="0"/>
              <a:t>서비스</a:t>
            </a:r>
            <a:endParaRPr lang="en-US" altLang="ko-KR" sz="2200" dirty="0" smtClean="0"/>
          </a:p>
          <a:p>
            <a:pPr lvl="2"/>
            <a:r>
              <a:rPr lang="ko-KR" altLang="en-US" sz="2200" dirty="0"/>
              <a:t>많이 기록할수록 더 맛있는 곳을 </a:t>
            </a:r>
            <a:r>
              <a:rPr lang="ko-KR" altLang="en-US" sz="2200" dirty="0" smtClean="0"/>
              <a:t>추천</a:t>
            </a:r>
            <a:endParaRPr lang="en-US" altLang="ko-KR" sz="2400" dirty="0" smtClean="0"/>
          </a:p>
          <a:p>
            <a:pPr lvl="1"/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444714"/>
            <a:ext cx="1832931" cy="31302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19" y="3369488"/>
            <a:ext cx="1832931" cy="31302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50" y="3444714"/>
            <a:ext cx="1783364" cy="30455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891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모바일의</a:t>
            </a:r>
            <a:r>
              <a:rPr lang="ko-KR" altLang="en-US" dirty="0" smtClean="0"/>
              <a:t> 움직임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355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 err="1" smtClean="0"/>
              <a:t>Weareable</a:t>
            </a:r>
            <a:r>
              <a:rPr lang="en-US" altLang="ko-KR" sz="2800" dirty="0" smtClean="0"/>
              <a:t> device</a:t>
            </a:r>
            <a:r>
              <a:rPr lang="ko-KR" altLang="en-US" sz="2800" dirty="0" smtClean="0"/>
              <a:t>를 활용</a:t>
            </a:r>
            <a:endParaRPr lang="en-US" altLang="ko-KR" sz="2800" dirty="0" smtClean="0"/>
          </a:p>
          <a:p>
            <a:pPr lvl="1"/>
            <a:endParaRPr lang="ko-KR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091604" cy="195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4" y="4369638"/>
            <a:ext cx="64674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58165" y="6189894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</a:t>
            </a:r>
            <a:r>
              <a:rPr lang="ko-KR" altLang="ko-KR" sz="1200" dirty="0" smtClean="0"/>
              <a:t>Hu</a:t>
            </a:r>
            <a:r>
              <a:rPr lang="en-US" altLang="ko-KR" sz="1200" dirty="0" err="1" smtClean="0"/>
              <a:t>ggies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42513" y="4005064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NIKE 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580112" y="4005064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Samsung 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48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모바일을</a:t>
            </a:r>
            <a:r>
              <a:rPr lang="ko-KR" altLang="en-US" dirty="0" smtClean="0"/>
              <a:t> 통한 수익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3600" dirty="0" smtClean="0"/>
          </a:p>
          <a:p>
            <a:r>
              <a:rPr lang="ko-KR" altLang="en-US" sz="3600" dirty="0" err="1" smtClean="0"/>
              <a:t>모바일</a:t>
            </a:r>
            <a:r>
              <a:rPr lang="ko-KR" altLang="en-US" sz="3600" dirty="0" smtClean="0"/>
              <a:t> 광고 </a:t>
            </a:r>
            <a:endParaRPr lang="en-US" altLang="ko-KR" sz="3600" dirty="0" smtClean="0"/>
          </a:p>
          <a:p>
            <a:r>
              <a:rPr lang="ko-KR" altLang="en-US" sz="3600" dirty="0" smtClean="0"/>
              <a:t>부</a:t>
            </a:r>
            <a:r>
              <a:rPr lang="ko-KR" altLang="en-US" sz="3600" dirty="0"/>
              <a:t>분 </a:t>
            </a:r>
            <a:r>
              <a:rPr lang="ko-KR" altLang="en-US" sz="3600" dirty="0" smtClean="0"/>
              <a:t>유료화 </a:t>
            </a:r>
            <a:endParaRPr lang="en-US" altLang="ko-KR" sz="3600" dirty="0" smtClean="0"/>
          </a:p>
          <a:p>
            <a:r>
              <a:rPr lang="ko-KR" altLang="en-US" sz="3600" dirty="0" smtClean="0"/>
              <a:t>마케</a:t>
            </a:r>
            <a:r>
              <a:rPr lang="ko-KR" altLang="en-US" sz="3600" dirty="0"/>
              <a:t>팅 </a:t>
            </a:r>
            <a:r>
              <a:rPr lang="ko-KR" altLang="en-US" sz="3600" dirty="0" smtClean="0"/>
              <a:t>연계 </a:t>
            </a:r>
            <a:endParaRPr lang="en-US" altLang="ko-KR" sz="3600" dirty="0" smtClean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54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광고</a:t>
            </a:r>
            <a:r>
              <a:rPr lang="ko-KR" altLang="en-US" dirty="0" err="1"/>
              <a:t>형</a:t>
            </a:r>
            <a:r>
              <a:rPr lang="ko-KR" altLang="en-US" dirty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구글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– </a:t>
            </a:r>
            <a:r>
              <a:rPr lang="ko-KR" altLang="en-US" sz="2800" dirty="0" err="1" smtClean="0"/>
              <a:t>모바일</a:t>
            </a:r>
            <a:r>
              <a:rPr lang="ko-KR" altLang="en-US" sz="2800" dirty="0" smtClean="0"/>
              <a:t> 광고 시장 </a:t>
            </a:r>
            <a:r>
              <a:rPr lang="ko-KR" altLang="en-US" sz="2800" dirty="0" err="1" smtClean="0"/>
              <a:t>최강자</a:t>
            </a:r>
            <a:endParaRPr lang="en-US" altLang="ko-KR" sz="2800" dirty="0" smtClean="0"/>
          </a:p>
          <a:p>
            <a:pPr lvl="1"/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</a:rPr>
              <a:t>안드로이드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OS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플랫폼을 통해 메일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검색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지도 등을 무료로 제공하는 대신 검색 광고를 실어 수익을 냄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altLang="ko-KR" sz="2600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19" y="3212976"/>
            <a:ext cx="5801591" cy="289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58165" y="6189894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Cafe24&gt;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17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광고</a:t>
            </a:r>
            <a:r>
              <a:rPr lang="ko-KR" altLang="en-US" dirty="0" err="1"/>
              <a:t>형</a:t>
            </a:r>
            <a:r>
              <a:rPr lang="ko-KR" altLang="en-US" dirty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소</a:t>
            </a:r>
            <a:r>
              <a:rPr lang="ko-KR" altLang="en-US" sz="2800" dirty="0" err="1"/>
              <a:t>셜</a:t>
            </a:r>
            <a:r>
              <a:rPr lang="ko-KR" altLang="en-US" sz="2800" dirty="0"/>
              <a:t> </a:t>
            </a:r>
            <a:r>
              <a:rPr lang="ko-KR" altLang="en-US" sz="2800" dirty="0" err="1" smtClean="0"/>
              <a:t>커머스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– ‘</a:t>
            </a:r>
            <a:r>
              <a:rPr lang="ko-KR" altLang="en-US" sz="2800" dirty="0" err="1" smtClean="0"/>
              <a:t>쿠팡</a:t>
            </a:r>
            <a:r>
              <a:rPr lang="en-US" altLang="ko-KR" sz="2800" dirty="0" smtClean="0"/>
              <a:t>’ </a:t>
            </a:r>
            <a:r>
              <a:rPr lang="en-US" altLang="ko-KR" sz="2800" dirty="0" err="1" smtClean="0"/>
              <a:t>vs</a:t>
            </a:r>
            <a:r>
              <a:rPr lang="en-US" altLang="ko-KR" sz="2800" dirty="0" smtClean="0"/>
              <a:t> ‘</a:t>
            </a:r>
            <a:r>
              <a:rPr lang="ko-KR" altLang="en-US" sz="2800" dirty="0" err="1" smtClean="0"/>
              <a:t>위메프</a:t>
            </a:r>
            <a:r>
              <a:rPr lang="en-US" altLang="ko-KR" sz="2800" dirty="0" smtClean="0"/>
              <a:t>’ </a:t>
            </a:r>
            <a:r>
              <a:rPr lang="en-US" altLang="ko-KR" sz="2800" dirty="0" err="1" smtClean="0"/>
              <a:t>vs</a:t>
            </a:r>
            <a:r>
              <a:rPr lang="en-US" altLang="ko-KR" sz="2800" dirty="0" smtClean="0"/>
              <a:t> ‘</a:t>
            </a:r>
            <a:r>
              <a:rPr lang="ko-KR" altLang="en-US" sz="2800" dirty="0" err="1" smtClean="0"/>
              <a:t>티몬</a:t>
            </a:r>
            <a:r>
              <a:rPr lang="en-US" altLang="ko-KR" sz="2800" dirty="0" smtClean="0"/>
              <a:t>’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36265" y="256490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각종 매체에 광고를 뿌리고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모바일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첫구매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모바일</a:t>
            </a:r>
            <a:r>
              <a:rPr lang="ko-KR" altLang="en-US" sz="2400" dirty="0"/>
              <a:t> 전용 쿠폰과 할인 상품까지 배치하고</a:t>
            </a:r>
            <a:r>
              <a:rPr lang="en-US" altLang="ko-KR" sz="2400" dirty="0"/>
              <a:t>, </a:t>
            </a:r>
            <a:r>
              <a:rPr lang="ko-KR" altLang="en-US" sz="2400" dirty="0" smtClean="0"/>
              <a:t>경쟁</a:t>
            </a:r>
            <a:endParaRPr lang="en-US" altLang="ko-K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기존의 온라인 쇼핑몰 브랜드 </a:t>
            </a:r>
            <a:r>
              <a:rPr lang="ko-KR" altLang="en-US" sz="2400" dirty="0" err="1"/>
              <a:t>지마켓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옥션을</a:t>
            </a:r>
            <a:r>
              <a:rPr lang="ko-KR" altLang="en-US" sz="2400" dirty="0"/>
              <a:t> 따돌리고 </a:t>
            </a:r>
            <a:r>
              <a:rPr lang="ko-KR" altLang="en-US" sz="2400" dirty="0" smtClean="0"/>
              <a:t>인기 상위 랭크</a:t>
            </a:r>
            <a:endParaRPr lang="en-US" altLang="ko-KR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265" y="2348880"/>
            <a:ext cx="19526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386289"/>
            <a:ext cx="19145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509119"/>
            <a:ext cx="18478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58165" y="6189894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24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276</TotalTime>
  <Words>363</Words>
  <Application>Microsoft Office PowerPoint</Application>
  <PresentationFormat>화면 슬라이드 쇼(4:3)</PresentationFormat>
  <Paragraphs>72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근접</vt:lpstr>
      <vt:lpstr>모바일 트렌드 조사</vt:lpstr>
      <vt:lpstr>Index</vt:lpstr>
      <vt:lpstr>개요</vt:lpstr>
      <vt:lpstr>모바일의 움직임</vt:lpstr>
      <vt:lpstr>모바일의 움직임</vt:lpstr>
      <vt:lpstr>모바일의 움직임</vt:lpstr>
      <vt:lpstr>모바일을 통한 수익 방법</vt:lpstr>
      <vt:lpstr>모바일 광고형 앱-사례</vt:lpstr>
      <vt:lpstr>모바일 광고형 앱-사례</vt:lpstr>
      <vt:lpstr>모바일 광고형 앱-사례</vt:lpstr>
      <vt:lpstr>모바일 광고형 앱-사례</vt:lpstr>
      <vt:lpstr>Freemium 앱(컨텐츠)</vt:lpstr>
      <vt:lpstr>부분 유료화 앱(컨텐츠)-사례</vt:lpstr>
      <vt:lpstr>부분 유료화(컨텐츠)-사례</vt:lpstr>
      <vt:lpstr>마케팅 연계형 앱-사례</vt:lpstr>
      <vt:lpstr>마케팅 연계형 앱-사례</vt:lpstr>
      <vt:lpstr>마케팅 연계형 앱-사례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eunyoung</dc:creator>
  <cp:lastModifiedBy>eunyoung</cp:lastModifiedBy>
  <cp:revision>26</cp:revision>
  <dcterms:created xsi:type="dcterms:W3CDTF">2014-03-16T10:55:16Z</dcterms:created>
  <dcterms:modified xsi:type="dcterms:W3CDTF">2014-03-17T00:16:52Z</dcterms:modified>
</cp:coreProperties>
</file>